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59" r:id="rId3"/>
    <p:sldId id="256" r:id="rId4"/>
    <p:sldId id="257" r:id="rId5"/>
    <p:sldId id="258" r:id="rId6"/>
    <p:sldId id="266" r:id="rId7"/>
    <p:sldId id="260" r:id="rId8"/>
    <p:sldId id="261" r:id="rId9"/>
    <p:sldId id="262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17C58-A333-425E-A5E8-8AD2EEEE527B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DB590-19AC-4D91-AAE0-7F9A3D98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9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58FA-5AD5-62E2-C86F-A5FAAF2A6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429DD-F496-85BA-29C7-1C9B5E109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FD1FF-47F9-3F06-38D3-34668B517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81B54-D9FE-0881-82A3-511D101A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4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09F9A-34EC-1A8D-EE49-A7CFB50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1E19A-6D85-7A2C-3492-68790F0D03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75BA5-164C-1ACF-49F7-FFE631068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F911D-8B27-ED0C-EE6E-5C6A1E7BB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3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46694-A6B6-F8F3-5CBB-683BE9C9D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E0C70-4385-E18D-23BA-918041521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C1B36-1FCB-1A15-279D-455B8BC28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2D98A-D768-1BAD-7D76-C599ED34F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24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6253-8B5C-C3A3-13B1-D25AD862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7138D-1D85-DC9D-8D16-6B004FF29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C58CF-0ACD-646C-B50D-7B22ED7A7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89813-2071-8968-5349-F6F54AB9E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D49D-F749-35BE-59C6-95B4FE051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F48C8-C9D3-3F0B-444E-D137B89495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D3887-8172-1310-6D78-B4F5F6FEE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02E1A-0381-FC3E-766C-976EB334B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6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0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6EDC1-25B0-05DD-11AE-46DD32FA5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7793A-484C-42B7-668B-452821A1B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AED89-9E82-3B0F-D2A5-5998D8124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3A332-21D9-335F-CA96-A85632A3E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2620-409D-B645-D9DE-7D1846F4B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25071-71C7-2637-6426-A5B7498B9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93E96-F571-24AF-DECF-7C82FBCEF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CB3C7-7073-4900-A666-23A2A86CA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3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415A1-4795-5996-F889-00E2DC95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BD2E3-5E5C-1E6A-B75E-94B253FE3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E3A643-E02F-6B90-92B0-5BF09CBDC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445F5-CE42-9400-5409-E224BB764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3086D-0F93-1092-F721-0D08C5AF5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0FA5A-972E-43D8-1158-5D50096F4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DFA45-C485-8776-CC4F-454686B2C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593B-8A15-4796-B236-7A3C0AD61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93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D36B5-E5AF-CF7E-1EE2-AA106A0E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66EB9B-7D3F-115E-10E3-F69D71DEE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60638-0F77-BD7E-A0B4-06E2BA990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BB7DA-6E3A-656C-EFEC-39B17389C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7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48CB-E470-D48E-58F7-17D73BFC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9D2916-A9E0-F957-8CF5-7889029E5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978E3-A295-1347-3F10-46FCE312B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C1455-A8BA-2700-DA87-F33AB036D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DB590-19AC-4D91-AAE0-7F9A3D984B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0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9494-9E92-CFEF-147E-9E898B90F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387F4-31AB-3DF3-203A-27C423FB2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2A78C-3A53-0C0F-1ECF-1716FE70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7B8FE-F571-EDC9-97B1-3E83E2B9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93794-FAC6-5EEE-D956-152E3922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5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6D13-D3DB-9B75-D2C0-E45CC517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82FFB-7D0C-B74F-975A-AEB0F5D75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4F3E-D939-782D-78AA-EB48E79C5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B15C8-FAAF-2E5C-93A1-BC0BD229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CCD33-DB8A-C1BF-7994-5395144E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7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42C3AA-D7A0-24B0-4E2D-D1823B232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F1BBA-4FE7-4334-BD25-A20C36BAD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09027-F329-241A-B1E9-9A1ED3003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C700E-A372-722E-B8B9-E471FB6D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9E7B5-9799-E71F-FFDA-101291D2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093E-A84A-0844-1AC6-98DECDBC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9EC00-DD19-4957-8412-5E7471B9C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78059-2EAE-D059-0E67-E07085C7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49572-4AB9-911F-D3FB-4FAD7718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06E8C-E3D1-B928-EA38-42633E7C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3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8AFB-B34B-5B8D-89A1-19A2CFBA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CDC05-0C01-0CEE-8FB7-6E4F8BB61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EB69A-9B45-E637-8F2D-8771C397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CEAD0-79A1-0E41-E77F-6643C88E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659E0-E9BB-C0A6-CB2D-EFD8F432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2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41E8-50F5-1D0B-AFD8-C8DBF9E2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FB541-081B-743D-6175-05EB28AC8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849DE-E699-BCC2-C44F-CE7318215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3E05B-3EE4-BB49-6E3E-806E8818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65157-545A-0794-CB2A-8F25EDFA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FA64-1F15-2941-8329-C268812D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5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8320-086B-53F0-4F36-ABDA6DA2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59898-47C8-3B3C-1C0B-DE63BD004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C2E85-0927-388E-B9D8-FF63A1F05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A49B02-C210-BE49-4600-B5BAE9F77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3CCFB0-FE2F-9366-A75E-795FE39ED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D8F5B3-A38D-8505-DA07-9BB377CF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EC961-3666-607B-C64B-92B14044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1474D-ED80-32DA-143F-BE334F13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27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452A-1A84-08E1-4A9E-8C4A2DA9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299E8-FE14-ED47-079A-05CB4637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E5A5D-88AA-F355-F036-1C7C1B28A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1D5FC-0623-2DA0-992E-70E0537F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1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3C0D80-D26E-30A2-71E5-9B9AAF86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5633C-DC5C-7846-D58D-C742AF16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1CD1-0466-322F-2FD9-FCB6EC83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6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1107-EA53-29C9-4C3C-F06A1BEF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1B0C1-3751-8EB7-1BF6-1FEF39CAC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991BE-078D-C3AC-67BF-18B15BE4A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576F1-EA7E-EAED-D8F3-6267A3F8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600BE-F5EE-F1F5-A554-26FE2009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EDDDA-9D5A-FB8B-ED63-F4350D58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6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2A9E-C005-E750-305B-4625ED10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FD9E5-7F19-5E21-4703-B7393A7B9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F9053-B013-1AD1-43AC-27BB72A73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05493-0EB8-2E57-9A7C-5B8BA4BF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E48A1-3A67-EB90-E628-B281D436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A90CD-EE4A-AFF2-AFC0-1E07C7BE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5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7940F-45B7-EA1D-C4F7-A1D184103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C2675-4DDA-1461-20ED-020993A68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2C27-5636-030D-F176-B61EEA38E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59DD7-6B06-4C5A-86D3-AFE76445F153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C0089-68C8-3A84-EDA1-F09D2A420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094BD-4DB9-38F2-708B-D3CA4CABA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559667-2D37-416F-8CDB-A5D93FCD7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8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BABED-CB46-C78D-E0DF-BFA3F6CB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D20BA7-F902-48B4-7BA1-AEAAC0C281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utoShape 4" descr="تصویر پین داستان">
            <a:extLst>
              <a:ext uri="{FF2B5EF4-FFF2-40B4-BE49-F238E27FC236}">
                <a16:creationId xmlns:a16="http://schemas.microsoft.com/office/drawing/2014/main" id="{4EF3129C-D32B-9955-EDEB-B5BA1D5FDC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A0451775-7A40-4AA0-C74C-646F4C19EBA4}"/>
              </a:ext>
            </a:extLst>
          </p:cNvPr>
          <p:cNvSpPr/>
          <p:nvPr/>
        </p:nvSpPr>
        <p:spPr>
          <a:xfrm>
            <a:off x="8431162" y="2251587"/>
            <a:ext cx="894732" cy="276286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A81407-1DD3-90DC-7DF4-410EDEEB92A9}"/>
              </a:ext>
            </a:extLst>
          </p:cNvPr>
          <p:cNvSpPr/>
          <p:nvPr/>
        </p:nvSpPr>
        <p:spPr>
          <a:xfrm>
            <a:off x="9522542" y="1607574"/>
            <a:ext cx="894735" cy="33380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A8C54F-5079-E953-BDED-B8E61A9A0CCB}"/>
              </a:ext>
            </a:extLst>
          </p:cNvPr>
          <p:cNvSpPr/>
          <p:nvPr/>
        </p:nvSpPr>
        <p:spPr>
          <a:xfrm>
            <a:off x="7339779" y="2664542"/>
            <a:ext cx="894735" cy="23499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9166C97-555B-910B-562C-D3F7EC8D63DF}"/>
              </a:ext>
            </a:extLst>
          </p:cNvPr>
          <p:cNvSpPr/>
          <p:nvPr/>
        </p:nvSpPr>
        <p:spPr>
          <a:xfrm>
            <a:off x="10702413" y="884904"/>
            <a:ext cx="894735" cy="41295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5F93C9-5AF8-F614-2AFF-6822E27D6ADC}"/>
              </a:ext>
            </a:extLst>
          </p:cNvPr>
          <p:cNvSpPr/>
          <p:nvPr/>
        </p:nvSpPr>
        <p:spPr>
          <a:xfrm>
            <a:off x="1571016" y="2736404"/>
            <a:ext cx="4038285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54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عناصر چهار گانه</a:t>
            </a:r>
          </a:p>
        </p:txBody>
      </p:sp>
    </p:spTree>
    <p:extLst>
      <p:ext uri="{BB962C8B-B14F-4D97-AF65-F5344CB8AC3E}">
        <p14:creationId xmlns:p14="http://schemas.microsoft.com/office/powerpoint/2010/main" val="374332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5DEF3-6739-EF86-EC61-8D290F45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A2B3A8-7A04-00AF-A7E0-0AACD165E3F4}"/>
              </a:ext>
            </a:extLst>
          </p:cNvPr>
          <p:cNvSpPr/>
          <p:nvPr/>
        </p:nvSpPr>
        <p:spPr>
          <a:xfrm>
            <a:off x="-9833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F4BF48FC-F696-0042-F368-540670889A46}"/>
              </a:ext>
            </a:extLst>
          </p:cNvPr>
          <p:cNvSpPr/>
          <p:nvPr/>
        </p:nvSpPr>
        <p:spPr>
          <a:xfrm>
            <a:off x="8431161" y="1465006"/>
            <a:ext cx="963561" cy="325447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6461E59D-4551-3360-E412-5E91603ACF44}"/>
              </a:ext>
            </a:extLst>
          </p:cNvPr>
          <p:cNvSpPr/>
          <p:nvPr/>
        </p:nvSpPr>
        <p:spPr>
          <a:xfrm>
            <a:off x="9566787" y="2546555"/>
            <a:ext cx="894735" cy="261537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1D56E058-7995-7B6A-47A4-03653BA81BCA}"/>
              </a:ext>
            </a:extLst>
          </p:cNvPr>
          <p:cNvSpPr/>
          <p:nvPr/>
        </p:nvSpPr>
        <p:spPr>
          <a:xfrm>
            <a:off x="7295535" y="1155290"/>
            <a:ext cx="894735" cy="40066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3294244E-1CAE-3101-94EB-574A381B258C}"/>
              </a:ext>
            </a:extLst>
          </p:cNvPr>
          <p:cNvSpPr/>
          <p:nvPr/>
        </p:nvSpPr>
        <p:spPr>
          <a:xfrm>
            <a:off x="10633587" y="1345014"/>
            <a:ext cx="894735" cy="325447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698993-7D2D-C86E-FD75-CB1B457438F9}"/>
              </a:ext>
            </a:extLst>
          </p:cNvPr>
          <p:cNvSpPr/>
          <p:nvPr/>
        </p:nvSpPr>
        <p:spPr>
          <a:xfrm>
            <a:off x="1301415" y="1345014"/>
            <a:ext cx="3129382" cy="181588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60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خاک و اتش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باید کنترل شود 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میزان متناسب در کنار هم</a:t>
            </a:r>
            <a:endParaRPr lang="en-US" sz="2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54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9000" b="-8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C5C04-F081-DB32-9535-534F4DA7A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58E422-0019-6B65-0702-9BF0494E6C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FA99625A-5416-1874-3DD8-2A1B8E135A19}"/>
              </a:ext>
            </a:extLst>
          </p:cNvPr>
          <p:cNvSpPr/>
          <p:nvPr/>
        </p:nvSpPr>
        <p:spPr>
          <a:xfrm>
            <a:off x="8431161" y="1465006"/>
            <a:ext cx="894735" cy="369692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118DC72B-A97D-10AB-5AC4-782A99F98AE1}"/>
              </a:ext>
            </a:extLst>
          </p:cNvPr>
          <p:cNvSpPr/>
          <p:nvPr/>
        </p:nvSpPr>
        <p:spPr>
          <a:xfrm>
            <a:off x="9566787" y="1032387"/>
            <a:ext cx="894735" cy="261537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2AD4DF71-0070-D795-9A1F-193ACC87AD9E}"/>
              </a:ext>
            </a:extLst>
          </p:cNvPr>
          <p:cNvSpPr/>
          <p:nvPr/>
        </p:nvSpPr>
        <p:spPr>
          <a:xfrm>
            <a:off x="7295535" y="1155290"/>
            <a:ext cx="894735" cy="27776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079A2815-F618-8554-8C42-971C479FE82B}"/>
              </a:ext>
            </a:extLst>
          </p:cNvPr>
          <p:cNvSpPr/>
          <p:nvPr/>
        </p:nvSpPr>
        <p:spPr>
          <a:xfrm>
            <a:off x="10633587" y="1155290"/>
            <a:ext cx="894735" cy="344420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7D3C63-7EF3-16B5-ACDF-C51DF2D4D29A}"/>
              </a:ext>
            </a:extLst>
          </p:cNvPr>
          <p:cNvSpPr/>
          <p:nvPr/>
        </p:nvSpPr>
        <p:spPr>
          <a:xfrm>
            <a:off x="1505798" y="1345014"/>
            <a:ext cx="2720617" cy="181588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60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اب و اب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دریایی به اندازه قیانوس</a:t>
            </a:r>
            <a:endParaRPr lang="fa-IR" sz="260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یا سیلی وی</a:t>
            </a:r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رانگر</a:t>
            </a:r>
          </a:p>
        </p:txBody>
      </p:sp>
    </p:spTree>
    <p:extLst>
      <p:ext uri="{BB962C8B-B14F-4D97-AF65-F5344CB8AC3E}">
        <p14:creationId xmlns:p14="http://schemas.microsoft.com/office/powerpoint/2010/main" val="108880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0F36DF-DD66-E89A-5AF0-0C059F059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C8DF36-4687-FB71-3579-0EB79B964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DEBA8EA8-C68E-3CA6-847B-F6B59F96825D}"/>
              </a:ext>
            </a:extLst>
          </p:cNvPr>
          <p:cNvSpPr/>
          <p:nvPr/>
        </p:nvSpPr>
        <p:spPr>
          <a:xfrm>
            <a:off x="7295535" y="1412573"/>
            <a:ext cx="894735" cy="374936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733F14-E0B8-C4B9-AB0E-D52C4C7712A5}"/>
              </a:ext>
            </a:extLst>
          </p:cNvPr>
          <p:cNvSpPr/>
          <p:nvPr/>
        </p:nvSpPr>
        <p:spPr>
          <a:xfrm>
            <a:off x="813149" y="1954995"/>
            <a:ext cx="4533612" cy="16927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درصورت کلی هیچ عنصری بد نیست 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و هیچ عنصری خوب نیست 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فقط با مدیریت میتوان هم خودرا شناخت 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و هم با دیگر عناصر ارتباط گرفت</a:t>
            </a:r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6BB8B4DD-CDEA-58BA-608A-EB8295F83BFE}"/>
              </a:ext>
            </a:extLst>
          </p:cNvPr>
          <p:cNvSpPr/>
          <p:nvPr/>
        </p:nvSpPr>
        <p:spPr>
          <a:xfrm>
            <a:off x="8529484" y="1412573"/>
            <a:ext cx="894735" cy="374936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26D6AFFA-F410-DF06-2A4E-8841E904C611}"/>
              </a:ext>
            </a:extLst>
          </p:cNvPr>
          <p:cNvSpPr/>
          <p:nvPr/>
        </p:nvSpPr>
        <p:spPr>
          <a:xfrm>
            <a:off x="9763433" y="1412573"/>
            <a:ext cx="894735" cy="374936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B01736-F255-4F42-1DD2-B0E76C89FDFB}"/>
              </a:ext>
            </a:extLst>
          </p:cNvPr>
          <p:cNvSpPr/>
          <p:nvPr/>
        </p:nvSpPr>
        <p:spPr>
          <a:xfrm>
            <a:off x="11019505" y="1412573"/>
            <a:ext cx="894735" cy="374936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7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45B5D-4B7C-58AE-2C2D-6BDF465D3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575B88-9279-8655-A4B0-8CB95184CF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utoShape 4" descr="تصویر پین داستان">
            <a:extLst>
              <a:ext uri="{FF2B5EF4-FFF2-40B4-BE49-F238E27FC236}">
                <a16:creationId xmlns:a16="http://schemas.microsoft.com/office/drawing/2014/main" id="{709F37A4-1486-BBA8-EFDE-256D96ECDC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8" name="Rectangle: Rounded Corners 7">
            <a:extLst>
              <a:ext uri="{FF2B5EF4-FFF2-40B4-BE49-F238E27FC236}">
                <a16:creationId xmlns:a16="http://schemas.microsoft.com/office/drawing/2014/main" id="{D6502FFE-F458-AE12-60B8-B3AD68F51BE3}"/>
              </a:ext>
            </a:extLst>
          </p:cNvPr>
          <p:cNvSpPr/>
          <p:nvPr/>
        </p:nvSpPr>
        <p:spPr>
          <a:xfrm>
            <a:off x="8431161" y="934065"/>
            <a:ext cx="894735" cy="40803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224DF4-79DD-86BE-1748-80475B7EDA8A}"/>
              </a:ext>
            </a:extLst>
          </p:cNvPr>
          <p:cNvSpPr/>
          <p:nvPr/>
        </p:nvSpPr>
        <p:spPr>
          <a:xfrm>
            <a:off x="9566787" y="1155291"/>
            <a:ext cx="894735" cy="33380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C5AB7D0-1405-E9A0-6624-651EA2238970}"/>
              </a:ext>
            </a:extLst>
          </p:cNvPr>
          <p:cNvSpPr/>
          <p:nvPr/>
        </p:nvSpPr>
        <p:spPr>
          <a:xfrm>
            <a:off x="7339779" y="2664542"/>
            <a:ext cx="894735" cy="23499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625351-4003-8E82-AC86-2BB9A8E6BB29}"/>
              </a:ext>
            </a:extLst>
          </p:cNvPr>
          <p:cNvSpPr/>
          <p:nvPr/>
        </p:nvSpPr>
        <p:spPr>
          <a:xfrm>
            <a:off x="10702413" y="884904"/>
            <a:ext cx="894735" cy="304799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F6E972-863D-9CF0-62F0-450F93AC32E6}"/>
              </a:ext>
            </a:extLst>
          </p:cNvPr>
          <p:cNvSpPr/>
          <p:nvPr/>
        </p:nvSpPr>
        <p:spPr>
          <a:xfrm>
            <a:off x="1730478" y="642134"/>
            <a:ext cx="3188693" cy="58785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7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خاک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سردوخشک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سودا 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غم‌واندوه‌بیش‌ازحد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پرهیزازموسیقی‌های‌سودایی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وسواسی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کند 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یکجانشینی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ثابت‌قدم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میل به فکروخیال</a:t>
            </a:r>
          </a:p>
          <a:p>
            <a:pPr algn="ctr"/>
            <a:r>
              <a:rPr lang="fa-IR" sz="2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کیفیت‌مو:فرریز</a:t>
            </a:r>
            <a:r>
              <a:rPr lang="fa-IR" sz="54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 </a:t>
            </a:r>
            <a:endParaRPr lang="fa-IR" sz="54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 Suls" pitchFamily="2" charset="-78"/>
              <a:cs typeface="Far.Naskh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480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BCF20A-15BE-D61F-157A-1780B67512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3612816B-9F76-9CE4-E3C0-A864FB16264A}"/>
              </a:ext>
            </a:extLst>
          </p:cNvPr>
          <p:cNvSpPr/>
          <p:nvPr/>
        </p:nvSpPr>
        <p:spPr>
          <a:xfrm>
            <a:off x="8431161" y="1347021"/>
            <a:ext cx="894735" cy="29988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1D872C-9D7A-D005-120B-5D923DD61C40}"/>
              </a:ext>
            </a:extLst>
          </p:cNvPr>
          <p:cNvSpPr/>
          <p:nvPr/>
        </p:nvSpPr>
        <p:spPr>
          <a:xfrm>
            <a:off x="9566787" y="1155291"/>
            <a:ext cx="894735" cy="40803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C10473-1749-ACDD-C0FC-8204E171AEE9}"/>
              </a:ext>
            </a:extLst>
          </p:cNvPr>
          <p:cNvSpPr/>
          <p:nvPr/>
        </p:nvSpPr>
        <p:spPr>
          <a:xfrm>
            <a:off x="7339779" y="2015613"/>
            <a:ext cx="850491" cy="299883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E348CC-88D5-6523-12D3-A29B691C2974}"/>
              </a:ext>
            </a:extLst>
          </p:cNvPr>
          <p:cNvSpPr/>
          <p:nvPr/>
        </p:nvSpPr>
        <p:spPr>
          <a:xfrm>
            <a:off x="10658169" y="2015613"/>
            <a:ext cx="894735" cy="218767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3D5FF-B257-23B3-3B2F-749C4A08B641}"/>
              </a:ext>
            </a:extLst>
          </p:cNvPr>
          <p:cNvSpPr/>
          <p:nvPr/>
        </p:nvSpPr>
        <p:spPr>
          <a:xfrm>
            <a:off x="1438711" y="825908"/>
            <a:ext cx="2776870" cy="5016758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60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آتش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صفراوی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گرم‌وخشک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خشم‌بیش‌از‌حد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کبدبدکار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صدای‌بم‌وبلندوینکواخت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نیازمندصداهای‌ارام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پرتحرک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فعال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جوگیر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 Suls" pitchFamily="2" charset="-78"/>
                <a:cs typeface="Far.Naskh" panose="00000400000000000000" pitchFamily="2" charset="-78"/>
              </a:rPr>
              <a:t>نداشتن‌ثبات‌افکار</a:t>
            </a:r>
            <a:endParaRPr lang="fa-IR" sz="2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 Suls" pitchFamily="2" charset="-78"/>
              <a:cs typeface="Far.Naskh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812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D00D8A-FD25-96C6-F726-B0FFA1535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BD02F3-61FA-3843-D806-A597C91583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2EC3A330-2E89-2D14-3DB1-C0502FA19A4C}"/>
              </a:ext>
            </a:extLst>
          </p:cNvPr>
          <p:cNvSpPr/>
          <p:nvPr/>
        </p:nvSpPr>
        <p:spPr>
          <a:xfrm>
            <a:off x="8431161" y="2664542"/>
            <a:ext cx="894735" cy="23499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91C98CF5-3BDC-B582-6F75-68D225958F51}"/>
              </a:ext>
            </a:extLst>
          </p:cNvPr>
          <p:cNvSpPr/>
          <p:nvPr/>
        </p:nvSpPr>
        <p:spPr>
          <a:xfrm>
            <a:off x="9566787" y="934065"/>
            <a:ext cx="894735" cy="33380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33EAB21E-3FBE-542C-8FF7-A9A7AD17C92C}"/>
              </a:ext>
            </a:extLst>
          </p:cNvPr>
          <p:cNvSpPr/>
          <p:nvPr/>
        </p:nvSpPr>
        <p:spPr>
          <a:xfrm>
            <a:off x="7295535" y="1799303"/>
            <a:ext cx="894735" cy="23499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2144F87F-A29C-199C-581E-6571F902B2CC}"/>
              </a:ext>
            </a:extLst>
          </p:cNvPr>
          <p:cNvSpPr/>
          <p:nvPr/>
        </p:nvSpPr>
        <p:spPr>
          <a:xfrm>
            <a:off x="10702413" y="884904"/>
            <a:ext cx="894735" cy="412954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2E972-9D77-8255-4A37-3C77A17D868F}"/>
              </a:ext>
            </a:extLst>
          </p:cNvPr>
          <p:cNvSpPr/>
          <p:nvPr/>
        </p:nvSpPr>
        <p:spPr>
          <a:xfrm>
            <a:off x="2060583" y="875973"/>
            <a:ext cx="1766829" cy="541686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60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آب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بلغم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سردوتر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ترس‌بیش‌ازحد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آروم‌وسرد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باحوصله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شخصیت‌پیچیده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ریزبین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احساساتی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نرم‌ولطیف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خوش‌مشرب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درونگرایی</a:t>
            </a:r>
            <a:endParaRPr lang="en-US" sz="2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3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267F8-57C1-2ADA-B734-883C4D8C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2CB2BE3-92BB-6A46-3D81-02C6650E40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C436DC83-FFCC-2D8F-647B-000C01EAF4B6}"/>
              </a:ext>
            </a:extLst>
          </p:cNvPr>
          <p:cNvSpPr/>
          <p:nvPr/>
        </p:nvSpPr>
        <p:spPr>
          <a:xfrm>
            <a:off x="8431161" y="1553498"/>
            <a:ext cx="894735" cy="290051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3B7ADBF6-0DC9-8088-64D8-36E23B1548D0}"/>
              </a:ext>
            </a:extLst>
          </p:cNvPr>
          <p:cNvSpPr/>
          <p:nvPr/>
        </p:nvSpPr>
        <p:spPr>
          <a:xfrm>
            <a:off x="9566787" y="2369574"/>
            <a:ext cx="894735" cy="256622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B48EA8B8-7EDD-D966-A0F3-2E6E21CC077D}"/>
              </a:ext>
            </a:extLst>
          </p:cNvPr>
          <p:cNvSpPr/>
          <p:nvPr/>
        </p:nvSpPr>
        <p:spPr>
          <a:xfrm>
            <a:off x="7295535" y="1155291"/>
            <a:ext cx="894735" cy="23499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F4875423-0D87-D3F7-AFD4-D01B3D374055}"/>
              </a:ext>
            </a:extLst>
          </p:cNvPr>
          <p:cNvSpPr/>
          <p:nvPr/>
        </p:nvSpPr>
        <p:spPr>
          <a:xfrm>
            <a:off x="10702413" y="884904"/>
            <a:ext cx="894735" cy="405089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3A097-B857-4546-2BC0-2CC59BF7CFA1}"/>
              </a:ext>
            </a:extLst>
          </p:cNvPr>
          <p:cNvSpPr/>
          <p:nvPr/>
        </p:nvSpPr>
        <p:spPr>
          <a:xfrm>
            <a:off x="1665174" y="302794"/>
            <a:ext cx="1922321" cy="541686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60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هوا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دموی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گرم‌وتر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یکجانشین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منعط</a:t>
            </a:r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ف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طوفان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دردری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کلی‌نگر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برونگرا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شادوسرحال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تغییردکوراسیون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نفو</a:t>
            </a:r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ذخوب</a:t>
            </a:r>
            <a:endParaRPr lang="en-US" sz="2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60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CF850-D6C9-7EA3-5889-0A8FA2780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50E8EF-9CFB-234D-FD82-1B53DC4023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2183672C-4629-0C93-D3F1-F4A8B01716A9}"/>
              </a:ext>
            </a:extLst>
          </p:cNvPr>
          <p:cNvSpPr/>
          <p:nvPr/>
        </p:nvSpPr>
        <p:spPr>
          <a:xfrm>
            <a:off x="8382955" y="1686950"/>
            <a:ext cx="894735" cy="249176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44D30B0E-42B7-AC12-7A5E-02ECD8DB265E}"/>
              </a:ext>
            </a:extLst>
          </p:cNvPr>
          <p:cNvSpPr/>
          <p:nvPr/>
        </p:nvSpPr>
        <p:spPr>
          <a:xfrm>
            <a:off x="9566787" y="2369574"/>
            <a:ext cx="894735" cy="256622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4C85BC8D-B67C-453A-8C90-92C0157073E4}"/>
              </a:ext>
            </a:extLst>
          </p:cNvPr>
          <p:cNvSpPr/>
          <p:nvPr/>
        </p:nvSpPr>
        <p:spPr>
          <a:xfrm>
            <a:off x="7295535" y="946590"/>
            <a:ext cx="894735" cy="23499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0FD10847-AAF6-54F9-5A1C-3BE79D0D96C9}"/>
              </a:ext>
            </a:extLst>
          </p:cNvPr>
          <p:cNvSpPr/>
          <p:nvPr/>
        </p:nvSpPr>
        <p:spPr>
          <a:xfrm>
            <a:off x="10702413" y="3429000"/>
            <a:ext cx="894735" cy="15067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22970-A0B8-0B49-A064-1B8FE1B7355E}"/>
              </a:ext>
            </a:extLst>
          </p:cNvPr>
          <p:cNvSpPr/>
          <p:nvPr/>
        </p:nvSpPr>
        <p:spPr>
          <a:xfrm>
            <a:off x="594852" y="2121545"/>
            <a:ext cx="6372258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60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ارتباط عناصر چهار گانه</a:t>
            </a:r>
            <a:endParaRPr lang="en-US" sz="2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22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5752F-B59E-8204-FE9D-B6F8BFF04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20CB58-16D0-E695-B9F1-FA1DEB2D6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6B50EB52-5C86-201F-A987-B1F13673A556}"/>
              </a:ext>
            </a:extLst>
          </p:cNvPr>
          <p:cNvSpPr/>
          <p:nvPr/>
        </p:nvSpPr>
        <p:spPr>
          <a:xfrm>
            <a:off x="8431161" y="3097160"/>
            <a:ext cx="894735" cy="2330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25023799-5C77-A34E-1FF4-83EA53EC130D}"/>
              </a:ext>
            </a:extLst>
          </p:cNvPr>
          <p:cNvSpPr/>
          <p:nvPr/>
        </p:nvSpPr>
        <p:spPr>
          <a:xfrm>
            <a:off x="9566787" y="1061884"/>
            <a:ext cx="894735" cy="256622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8A0D4D7C-EA12-67BE-DAA9-553BD00E843E}"/>
              </a:ext>
            </a:extLst>
          </p:cNvPr>
          <p:cNvSpPr/>
          <p:nvPr/>
        </p:nvSpPr>
        <p:spPr>
          <a:xfrm>
            <a:off x="7295535" y="1155290"/>
            <a:ext cx="894735" cy="448842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6CE42234-711C-C85B-630F-2FF5F10BD83D}"/>
              </a:ext>
            </a:extLst>
          </p:cNvPr>
          <p:cNvSpPr/>
          <p:nvPr/>
        </p:nvSpPr>
        <p:spPr>
          <a:xfrm>
            <a:off x="10702413" y="2113934"/>
            <a:ext cx="894735" cy="28218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EB978E-C14A-5CD8-8872-44A09331322C}"/>
              </a:ext>
            </a:extLst>
          </p:cNvPr>
          <p:cNvSpPr/>
          <p:nvPr/>
        </p:nvSpPr>
        <p:spPr>
          <a:xfrm>
            <a:off x="1650066" y="1345014"/>
            <a:ext cx="2432076" cy="261610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60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آب‌وخاک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بهترین</a:t>
            </a:r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رابطه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مکمل یکدیگر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سازگاری بالا</a:t>
            </a:r>
          </a:p>
          <a:p>
            <a:pPr algn="ctr"/>
            <a:endParaRPr lang="en-US" sz="2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711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761A04-C87D-D9BE-2A92-9C2729708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484EE2-32B5-2B0D-449A-DD700C346B47}"/>
              </a:ext>
            </a:extLst>
          </p:cNvPr>
          <p:cNvSpPr/>
          <p:nvPr/>
        </p:nvSpPr>
        <p:spPr>
          <a:xfrm>
            <a:off x="-9833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702AB19F-AAF7-7800-740E-6E7B4A63FF46}"/>
              </a:ext>
            </a:extLst>
          </p:cNvPr>
          <p:cNvSpPr/>
          <p:nvPr/>
        </p:nvSpPr>
        <p:spPr>
          <a:xfrm>
            <a:off x="8431161" y="2389238"/>
            <a:ext cx="894735" cy="2330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869306A9-68A1-C81A-9A0C-C957FB7BD85C}"/>
              </a:ext>
            </a:extLst>
          </p:cNvPr>
          <p:cNvSpPr/>
          <p:nvPr/>
        </p:nvSpPr>
        <p:spPr>
          <a:xfrm>
            <a:off x="9566787" y="1061883"/>
            <a:ext cx="894735" cy="41000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6775F603-A675-EB35-DF26-7D96F883F5EE}"/>
              </a:ext>
            </a:extLst>
          </p:cNvPr>
          <p:cNvSpPr/>
          <p:nvPr/>
        </p:nvSpPr>
        <p:spPr>
          <a:xfrm>
            <a:off x="7295535" y="1155291"/>
            <a:ext cx="894735" cy="2895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8ACAD62E-574B-97DD-5BFB-D2448DDC78CF}"/>
              </a:ext>
            </a:extLst>
          </p:cNvPr>
          <p:cNvSpPr/>
          <p:nvPr/>
        </p:nvSpPr>
        <p:spPr>
          <a:xfrm>
            <a:off x="10633587" y="1192161"/>
            <a:ext cx="894735" cy="28218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DF3FDE-81BD-A461-9BBE-BF391AC7D28F}"/>
              </a:ext>
            </a:extLst>
          </p:cNvPr>
          <p:cNvSpPr/>
          <p:nvPr/>
        </p:nvSpPr>
        <p:spPr>
          <a:xfrm>
            <a:off x="1544270" y="1345014"/>
            <a:ext cx="2643672" cy="221599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60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هواوخاک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چندان جالب نیست 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مستقل از یکدیگر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باید باهم به تفاهم برسند</a:t>
            </a:r>
            <a:endParaRPr lang="en-US" sz="2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538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8FD766-4B82-C0F3-3407-D4B9A4FE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4FEB35-A448-4AE4-D116-639103314E2C}"/>
              </a:ext>
            </a:extLst>
          </p:cNvPr>
          <p:cNvSpPr/>
          <p:nvPr/>
        </p:nvSpPr>
        <p:spPr>
          <a:xfrm>
            <a:off x="-9833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  <a:lumMod val="100000"/>
                </a:schemeClr>
              </a:gs>
              <a:gs pos="0">
                <a:schemeClr val="tx1">
                  <a:lumMod val="95000"/>
                  <a:lumOff val="5000"/>
                </a:schemeClr>
              </a:gs>
            </a:gsLst>
            <a:lin ang="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EFCBDC51-0D12-8F6E-1824-BF8EABA5CC29}"/>
              </a:ext>
            </a:extLst>
          </p:cNvPr>
          <p:cNvSpPr/>
          <p:nvPr/>
        </p:nvSpPr>
        <p:spPr>
          <a:xfrm>
            <a:off x="8431161" y="2389238"/>
            <a:ext cx="894735" cy="23302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" name="Rectangle: Rounded Corners 2">
            <a:extLst>
              <a:ext uri="{FF2B5EF4-FFF2-40B4-BE49-F238E27FC236}">
                <a16:creationId xmlns:a16="http://schemas.microsoft.com/office/drawing/2014/main" id="{2C3B9031-1C47-6E2B-F3F6-59F7E9B9D33C}"/>
              </a:ext>
            </a:extLst>
          </p:cNvPr>
          <p:cNvSpPr/>
          <p:nvPr/>
        </p:nvSpPr>
        <p:spPr>
          <a:xfrm>
            <a:off x="9566787" y="1061883"/>
            <a:ext cx="894735" cy="41000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" name="Rectangle: Rounded Corners 3">
            <a:extLst>
              <a:ext uri="{FF2B5EF4-FFF2-40B4-BE49-F238E27FC236}">
                <a16:creationId xmlns:a16="http://schemas.microsoft.com/office/drawing/2014/main" id="{9BEC8D4A-697E-8D55-BCE0-69192B63016F}"/>
              </a:ext>
            </a:extLst>
          </p:cNvPr>
          <p:cNvSpPr/>
          <p:nvPr/>
        </p:nvSpPr>
        <p:spPr>
          <a:xfrm>
            <a:off x="7295535" y="1155291"/>
            <a:ext cx="894735" cy="28956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: Rounded Corners 4">
            <a:extLst>
              <a:ext uri="{FF2B5EF4-FFF2-40B4-BE49-F238E27FC236}">
                <a16:creationId xmlns:a16="http://schemas.microsoft.com/office/drawing/2014/main" id="{A7FB8A8F-4657-319A-C549-E30776CF02EB}"/>
              </a:ext>
            </a:extLst>
          </p:cNvPr>
          <p:cNvSpPr/>
          <p:nvPr/>
        </p:nvSpPr>
        <p:spPr>
          <a:xfrm>
            <a:off x="10633587" y="1192161"/>
            <a:ext cx="894735" cy="282185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F462C-CE9C-4110-4C40-5DD8F3DDCA57}"/>
              </a:ext>
            </a:extLst>
          </p:cNvPr>
          <p:cNvSpPr/>
          <p:nvPr/>
        </p:nvSpPr>
        <p:spPr>
          <a:xfrm>
            <a:off x="1185999" y="1345014"/>
            <a:ext cx="3360215" cy="181588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60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خاک و خاک</a:t>
            </a:r>
          </a:p>
          <a:p>
            <a:pPr algn="ctr"/>
            <a:r>
              <a:rPr lang="fa-IR" sz="26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باهم سازگار و قدرتمند </a:t>
            </a:r>
          </a:p>
          <a:p>
            <a:pPr algn="ctr"/>
            <a:r>
              <a:rPr lang="fa-IR" sz="26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یا تخریب ئ بیابان</a:t>
            </a:r>
            <a:endParaRPr lang="en-US" sz="2600" b="0" cap="none" spc="0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710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145</Words>
  <Application>Microsoft Office PowerPoint</Application>
  <PresentationFormat>Widescreen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 Suls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frmandh chiriki</dc:creator>
  <cp:lastModifiedBy>frmandh chiriki</cp:lastModifiedBy>
  <cp:revision>2</cp:revision>
  <dcterms:created xsi:type="dcterms:W3CDTF">2025-10-07T05:30:01Z</dcterms:created>
  <dcterms:modified xsi:type="dcterms:W3CDTF">2025-10-07T06:59:10Z</dcterms:modified>
</cp:coreProperties>
</file>